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5.jpg" ContentType="image/gif"/>
  <Override PartName="/ppt/media/image2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9" r:id="rId9"/>
    <p:sldId id="267" r:id="rId10"/>
    <p:sldId id="268" r:id="rId11"/>
    <p:sldId id="270" r:id="rId12"/>
    <p:sldId id="271" r:id="rId13"/>
    <p:sldId id="273" r:id="rId14"/>
    <p:sldId id="272" r:id="rId15"/>
    <p:sldId id="27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DAEA-E04E-435B-ADC1-ED3B2FCC4F7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6A47C-2D57-414D-9C7E-9B0A242A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621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DAEA-E04E-435B-ADC1-ED3B2FCC4F7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6A47C-2D57-414D-9C7E-9B0A242A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594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DAEA-E04E-435B-ADC1-ED3B2FCC4F7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6A47C-2D57-414D-9C7E-9B0A242A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358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DAEA-E04E-435B-ADC1-ED3B2FCC4F7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6A47C-2D57-414D-9C7E-9B0A242A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11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DAEA-E04E-435B-ADC1-ED3B2FCC4F7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6A47C-2D57-414D-9C7E-9B0A242A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206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DAEA-E04E-435B-ADC1-ED3B2FCC4F7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6A47C-2D57-414D-9C7E-9B0A242A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37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DAEA-E04E-435B-ADC1-ED3B2FCC4F7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6A47C-2D57-414D-9C7E-9B0A242A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130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DAEA-E04E-435B-ADC1-ED3B2FCC4F7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6A47C-2D57-414D-9C7E-9B0A242A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89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DAEA-E04E-435B-ADC1-ED3B2FCC4F7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6A47C-2D57-414D-9C7E-9B0A242A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3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DAEA-E04E-435B-ADC1-ED3B2FCC4F7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6A47C-2D57-414D-9C7E-9B0A242A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29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DAEA-E04E-435B-ADC1-ED3B2FCC4F7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6A47C-2D57-414D-9C7E-9B0A242A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85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5DAEA-E04E-435B-ADC1-ED3B2FCC4F7B}" type="datetimeFigureOut">
              <a:rPr lang="ru-RU" smtClean="0"/>
              <a:t>26.10.2016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6A47C-2D57-414D-9C7E-9B0A242AB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62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2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jpe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1065" b="3299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6632"/>
            <a:ext cx="7907577" cy="59010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073533">
            <a:off x="1186145" y="1740678"/>
            <a:ext cx="7772400" cy="2046616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Осенние </a:t>
            </a:r>
            <a:br>
              <a:rPr lang="ru-RU" sz="72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</a:br>
            <a:r>
              <a:rPr lang="ru-RU" sz="72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посиделки</a:t>
            </a:r>
            <a:endParaRPr lang="ru-RU" sz="7200" b="1" dirty="0">
              <a:ln w="1905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100000" l="7400" r="94200">
                        <a14:foregroundMark x1="67800" y1="11200" x2="67800" y2="11200"/>
                        <a14:foregroundMark x1="64800" y1="18600" x2="64800" y2="18600"/>
                        <a14:backgroundMark x1="14400" y1="50600" x2="14400" y2="50600"/>
                        <a14:backgroundMark x1="11800" y1="56800" x2="11800" y2="56800"/>
                        <a14:backgroundMark x1="28200" y1="15000" x2="28200" y2="15000"/>
                        <a14:backgroundMark x1="49200" y1="10200" x2="49200" y2="10200"/>
                        <a14:backgroundMark x1="49400" y1="17400" x2="49400" y2="17400"/>
                        <a14:backgroundMark x1="75200" y1="82000" x2="75200" y2="82000"/>
                        <a14:backgroundMark x1="75400" y1="79600" x2="75400" y2="79600"/>
                        <a14:backgroundMark x1="89000" y1="55400" x2="89000" y2="55400"/>
                        <a14:backgroundMark x1="62400" y1="76000" x2="62400" y2="76000"/>
                        <a14:backgroundMark x1="62400" y1="17000" x2="62400" y2="17000"/>
                        <a14:backgroundMark x1="34600" y1="78800" x2="34600" y2="78800"/>
                        <a14:backgroundMark x1="30800" y1="73600" x2="30800" y2="73600"/>
                        <a14:backgroundMark x1="40000" y1="79200" x2="40000" y2="79200"/>
                        <a14:backgroundMark x1="34600" y1="69800" x2="34600" y2="69800"/>
                        <a14:backgroundMark x1="42000" y1="71600" x2="42000" y2="71600"/>
                        <a14:backgroundMark x1="41400" y1="67000" x2="41400" y2="67000"/>
                        <a14:backgroundMark x1="24800" y1="84000" x2="24800" y2="84000"/>
                        <a14:backgroundMark x1="19600" y1="79800" x2="19600" y2="79800"/>
                        <a14:backgroundMark x1="57000" y1="77800" x2="57000" y2="77800"/>
                        <a14:backgroundMark x1="76800" y1="86200" x2="76800" y2="86200"/>
                        <a14:backgroundMark x1="80800" y1="90600" x2="80800" y2="90600"/>
                        <a14:backgroundMark x1="80400" y1="90200" x2="80400" y2="90200"/>
                        <a14:backgroundMark x1="80600" y1="90600" x2="80600" y2="90600"/>
                        <a14:backgroundMark x1="86400" y1="91800" x2="86400" y2="91800"/>
                        <a14:backgroundMark x1="64200" y1="55200" x2="64200" y2="55200"/>
                        <a14:backgroundMark x1="62400" y1="59000" x2="62400" y2="59000"/>
                        <a14:backgroundMark x1="44200" y1="72000" x2="44200" y2="72000"/>
                        <a14:backgroundMark x1="43000" y1="69400" x2="43000" y2="69400"/>
                        <a14:backgroundMark x1="45000" y1="74200" x2="45000" y2="74200"/>
                        <a14:backgroundMark x1="46200" y1="75600" x2="49800" y2="77200"/>
                        <a14:backgroundMark x1="86800" y1="53200" x2="86800" y2="53200"/>
                        <a14:backgroundMark x1="69800" y1="11200" x2="69800" y2="11200"/>
                        <a14:backgroundMark x1="71200" y1="15200" x2="71200" y2="15200"/>
                        <a14:backgroundMark x1="67800" y1="19600" x2="67800" y2="19600"/>
                        <a14:backgroundMark x1="68600" y1="22400" x2="68600" y2="22400"/>
                        <a14:backgroundMark x1="64000" y1="20800" x2="64000" y2="20800"/>
                        <a14:backgroundMark x1="40400" y1="11600" x2="40400" y2="1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1" t="13781" r="9426"/>
          <a:stretch/>
        </p:blipFill>
        <p:spPr>
          <a:xfrm>
            <a:off x="0" y="2814148"/>
            <a:ext cx="3923928" cy="404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9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721"/>
            <a:ext cx="9143999" cy="688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-520165"/>
            <a:ext cx="6876256" cy="731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" y="2420888"/>
            <a:ext cx="4157663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728" y="1246638"/>
            <a:ext cx="3456384" cy="4248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7" y="260648"/>
            <a:ext cx="38341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В яме этой днём и ночью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Спрятан озера кусочек,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Я здесь в летнюю жару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Воду вёдрами беру!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773" y="645272"/>
            <a:ext cx="5659227" cy="536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8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08660" y="-764010"/>
            <a:ext cx="6243637" cy="782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1" y="2481263"/>
            <a:ext cx="4157663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6375" y="260648"/>
            <a:ext cx="42216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Три братца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Пошли на реку купаться,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Два купаются,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Третий на берегу валяется.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08" b="98066" l="2769" r="90000">
                        <a14:backgroundMark x1="51692" y1="30948" x2="51692" y2="30948"/>
                        <a14:backgroundMark x1="49231" y1="33075" x2="49231" y2="33075"/>
                        <a14:backgroundMark x1="82308" y1="15861" x2="82308" y2="15861"/>
                        <a14:backgroundMark x1="79846" y1="15474" x2="79846" y2="15474"/>
                        <a14:backgroundMark x1="56308" y1="14894" x2="56308" y2="14894"/>
                        <a14:backgroundMark x1="60308" y1="14120" x2="60308" y2="14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14" y="1699184"/>
            <a:ext cx="4371010" cy="33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/>
          <a:stretch/>
        </p:blipFill>
        <p:spPr>
          <a:xfrm>
            <a:off x="3984076" y="980728"/>
            <a:ext cx="4790486" cy="5032843"/>
          </a:xfrm>
          <a:prstGeom prst="rect">
            <a:avLst/>
          </a:prstGeom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" y="2509348"/>
            <a:ext cx="3934049" cy="404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46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499093"/>
            <a:ext cx="4157663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65722" y="-950384"/>
            <a:ext cx="6243637" cy="782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1" y="1484784"/>
            <a:ext cx="4320480" cy="3060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477419" y="2083594"/>
            <a:ext cx="36455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Чем больше я верчусь,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Тем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толще становлюсь.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" t="14502" r="3916" b="3987"/>
          <a:stretch/>
        </p:blipFill>
        <p:spPr>
          <a:xfrm>
            <a:off x="298597" y="2021849"/>
            <a:ext cx="3461097" cy="4621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5420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340768"/>
            <a:ext cx="4541509" cy="3481387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63963" y="-726532"/>
            <a:ext cx="6855365" cy="782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" y="2481263"/>
            <a:ext cx="4157663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404664"/>
            <a:ext cx="41280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Супчик ею зачерпнёшь,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Мимо рта не пронесёшь,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Подзаправишься немножко.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И на стол положишь – ... 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1"/>
          <a:stretch/>
        </p:blipFill>
        <p:spPr>
          <a:xfrm>
            <a:off x="4169298" y="764704"/>
            <a:ext cx="4954253" cy="53563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1958268"/>
            <a:ext cx="6881645" cy="48997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Есть поменьше, есть большая,</a:t>
            </a:r>
          </a:p>
          <a:p>
            <a:r>
              <a:rPr lang="ru-RU" dirty="0"/>
              <a:t>Есть для кофе, есть для чая.</a:t>
            </a:r>
          </a:p>
          <a:p>
            <a:r>
              <a:rPr lang="ru-RU" dirty="0"/>
              <a:t>Чтоб поесть, хотя б немножко,</a:t>
            </a:r>
          </a:p>
          <a:p>
            <a:r>
              <a:rPr lang="ru-RU" dirty="0"/>
              <a:t>Мне нужна, конечно, ….(Ложка)</a:t>
            </a:r>
          </a:p>
        </p:txBody>
      </p:sp>
    </p:spTree>
    <p:extLst>
      <p:ext uri="{BB962C8B-B14F-4D97-AF65-F5344CB8AC3E}">
        <p14:creationId xmlns:p14="http://schemas.microsoft.com/office/powerpoint/2010/main" val="216870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67" y="1030"/>
            <a:ext cx="91774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599" y="1699066"/>
            <a:ext cx="4238325" cy="288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05554" y="-819472"/>
            <a:ext cx="6243637" cy="782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3801"/>
            <a:ext cx="4157663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63599" y="2768168"/>
            <a:ext cx="4152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Мы раньше обувью служили.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Крестьяне нами дорожили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9" t="3745" r="33769"/>
          <a:stretch/>
        </p:blipFill>
        <p:spPr bwMode="auto">
          <a:xfrm>
            <a:off x="0" y="169990"/>
            <a:ext cx="3463638" cy="427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7" y="3599165"/>
            <a:ext cx="4560887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01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-675456"/>
            <a:ext cx="6243637" cy="782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564904"/>
            <a:ext cx="4157663" cy="437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260648"/>
            <a:ext cx="352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6917" y="261461"/>
            <a:ext cx="32269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Без ног, а стоит,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Огород сторожит,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Рукавами машет —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С ветром пляшет.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Птицы боятся —</a:t>
            </a:r>
          </a:p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На грядки не садятся.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6" t="6083" r="19843" b="7319"/>
          <a:stretch/>
        </p:blipFill>
        <p:spPr bwMode="auto">
          <a:xfrm>
            <a:off x="4283968" y="548680"/>
            <a:ext cx="4741682" cy="4991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137" y="696244"/>
            <a:ext cx="3250863" cy="403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/>
          <a:stretch/>
        </p:blipFill>
        <p:spPr>
          <a:xfrm flipH="1">
            <a:off x="3491880" y="491480"/>
            <a:ext cx="5247755" cy="556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8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20072" y="332656"/>
            <a:ext cx="37782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На завалинке, в светёлке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Иль на брёвнышках каких,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Собирали посиделки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Пожилых и молодых.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30" b="3551"/>
          <a:stretch/>
        </p:blipFill>
        <p:spPr>
          <a:xfrm>
            <a:off x="179512" y="188640"/>
            <a:ext cx="4807267" cy="3563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35" y="3092798"/>
            <a:ext cx="5132995" cy="3648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606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613" y="188641"/>
            <a:ext cx="5372689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58" y="2319995"/>
            <a:ext cx="3014890" cy="4367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541177"/>
            <a:ext cx="36711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При лучине ли сидели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Иль под светлый небосвод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8064" y="4797151"/>
            <a:ext cx="30219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Говорили, песни пели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Да водили хоровод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37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24"/>
            <a:ext cx="9144000" cy="687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404664"/>
            <a:ext cx="381065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Добрым чаем угощались,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С мёдом, явно без конфет.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Как и нынче мы общались.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Без общенья жизни нет.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7" b="2773"/>
          <a:stretch/>
        </p:blipFill>
        <p:spPr>
          <a:xfrm>
            <a:off x="144015" y="260648"/>
            <a:ext cx="4932041" cy="3425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t="5168" r="3839" b="15942"/>
          <a:stretch/>
        </p:blipFill>
        <p:spPr>
          <a:xfrm>
            <a:off x="3422150" y="3068960"/>
            <a:ext cx="5445155" cy="346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229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628800"/>
            <a:ext cx="6144686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134955" y="453694"/>
            <a:ext cx="35461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А играли как! В горелки!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Ах, горелки хороши!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65255" y="546187"/>
            <a:ext cx="5189557" cy="691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34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20173"/>
            <a:ext cx="5184576" cy="3528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588"/>
            <a:ext cx="9217024" cy="6965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07000" y="188639"/>
            <a:ext cx="34419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Словом эти посиделки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Были праздником души.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404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63262"/>
            <a:ext cx="7907337" cy="590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" t="13624" r="9370"/>
          <a:stretch/>
        </p:blipFill>
        <p:spPr bwMode="auto">
          <a:xfrm>
            <a:off x="0" y="2875175"/>
            <a:ext cx="3780148" cy="398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21050514">
            <a:off x="3839210" y="1949205"/>
            <a:ext cx="293298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+mj-ea"/>
                <a:cs typeface="+mj-cs"/>
              </a:rPr>
              <a:t>С</a:t>
            </a:r>
            <a:r>
              <a:rPr lang="ru-RU" sz="54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+mj-ea"/>
                <a:cs typeface="+mj-cs"/>
              </a:rPr>
              <a:t>пасибо </a:t>
            </a:r>
          </a:p>
          <a:p>
            <a:pPr algn="ctr"/>
            <a:r>
              <a:rPr lang="ru-RU" sz="54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+mj-ea"/>
                <a:cs typeface="+mj-cs"/>
              </a:rPr>
              <a:t>за </a:t>
            </a:r>
          </a:p>
          <a:p>
            <a:r>
              <a:rPr lang="ru-RU" sz="54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+mj-ea"/>
                <a:cs typeface="+mj-cs"/>
              </a:rPr>
              <a:t>внимание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35283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7412"/>
            <a:ext cx="3190051" cy="438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43495" y="40881"/>
            <a:ext cx="7820785" cy="624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76" y="2479872"/>
            <a:ext cx="4156428" cy="437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2"/>
          <a:stretch/>
        </p:blipFill>
        <p:spPr>
          <a:xfrm flipH="1">
            <a:off x="3275856" y="287391"/>
            <a:ext cx="5688632" cy="56898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052" y="219471"/>
            <a:ext cx="360137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Стоит бычок</a:t>
            </a:r>
          </a:p>
          <a:p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Подбоченивши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бочок.</a:t>
            </a:r>
          </a:p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Шипит и кипит,</a:t>
            </a:r>
          </a:p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Всем чай пить велит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889" l="9980" r="89922">
                        <a14:backgroundMark x1="59393" y1="44044" x2="59393" y2="44044"/>
                        <a14:backgroundMark x1="57828" y1="38504" x2="57828" y2="38504"/>
                        <a14:backgroundMark x1="64188" y1="49723" x2="64188" y2="49723"/>
                        <a14:backgroundMark x1="42172" y1="45429" x2="42172" y2="45429"/>
                        <a14:backgroundMark x1="47847" y1="80471" x2="47847" y2="80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2636912"/>
            <a:ext cx="6804564" cy="502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5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263"/>
            <a:ext cx="4157663" cy="437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9" t="8959" r="7153" b="9794"/>
          <a:stretch/>
        </p:blipFill>
        <p:spPr bwMode="auto">
          <a:xfrm rot="16200000">
            <a:off x="3290330" y="-185874"/>
            <a:ext cx="5219115" cy="62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429148"/>
            <a:ext cx="5467033" cy="4100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572000" y="2046583"/>
            <a:ext cx="3384376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Попало наше тесто </a:t>
            </a:r>
            <a:b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В горячее место.</a:t>
            </a:r>
            <a:b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Попало - не пропало,</a:t>
            </a:r>
            <a:b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ea typeface="Calibri"/>
                <a:cs typeface="Times New Roman" pitchFamily="18" charset="0"/>
              </a:rPr>
              <a:t>Румяной булкой стало.</a:t>
            </a:r>
          </a:p>
        </p:txBody>
      </p:sp>
    </p:spTree>
    <p:extLst>
      <p:ext uri="{BB962C8B-B14F-4D97-AF65-F5344CB8AC3E}">
        <p14:creationId xmlns:p14="http://schemas.microsoft.com/office/powerpoint/2010/main" val="171684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216</Words>
  <Application>Microsoft Office PowerPoint</Application>
  <PresentationFormat>Экран (4:3)</PresentationFormat>
  <Paragraphs>51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Осенние  посиделки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Осенние  посиделки</dc:title>
  <dc:creator>Татьяна</dc:creator>
  <cp:lastModifiedBy>Татьяна</cp:lastModifiedBy>
  <cp:revision>41</cp:revision>
  <dcterms:created xsi:type="dcterms:W3CDTF">2016-10-12T19:05:33Z</dcterms:created>
  <dcterms:modified xsi:type="dcterms:W3CDTF">2016-10-26T20:22:55Z</dcterms:modified>
</cp:coreProperties>
</file>