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89750" cy="100218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7406640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родителей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программы дошкольного образования</a:t>
            </a: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60648"/>
            <a:ext cx="6218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образовательной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детский сад №4 «Олимпийский»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60212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7962088" cy="640871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Цель образовательной программы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: позитивная социализация и всестороннее развитие ребенка раннего и дошкольного возраста в адекватных его возрасту детских видах деятельности  </a:t>
            </a:r>
          </a:p>
          <a:p>
            <a:pPr algn="just"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1) охрана и укрепление физического и психического здоровья детей, в том числе их эмоционального благополучия;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2) 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3) обеспечение преемственности целей, задач и содержания образования, реализуемых в рамках образовательных программ различных уровней;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4)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5) объединение обучения и воспитания в целостный образовательный процесс на основе духовно-нравственных 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ценностей и принятых в обществе правил и норм поведения в интересах человека, семьи, общества;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6) 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7) обеспечение вариативности и разнообразия содержания Программы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8) формирование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pPr algn="just"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9)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algn="just">
              <a:buNone/>
            </a:pP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10) осуществление необходимой коррекции недостатков в речевом развитии детей 5-7 лет, оказание консультативно-методической помощи родителям.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Возрастные категории детей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раннего возраста с 1 до 3 лет;</a:t>
            </a:r>
          </a:p>
          <a:p>
            <a:pPr algn="just"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дошкольного возраста 3-4, 4-5, 5-6, 6-7 лет, в том числе дети 5-6, 6-7 лет с ОВЗ: с тяжёлыми нарушениями речи и с задержкой психического развития.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образовательного процесса по основной образовательной программе в ДОУ  выстроено  с использованием парциальных программ и технологий:</a:t>
            </a: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«Кроха» программа воспитания, обучения  и развития детей до 3 лет (авт.: Г.Г. Григорьева, Н.П.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Кочетова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и др.)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«Добро пожаловать в экологию!» Программа по формированию экологической культуры у детей дошкольного возраста (авт.: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О.А.Воронкевич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«Математические ступеньки» (авт.: Е.В. Колесникова)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Программа развития речи дошкольников (авт.: О.С. Ушакова)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 «Основы безопасности детей дошкольного возраста» (Р.Б.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Стеркина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, О.Л. Князева и др.)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«Программа по изобразительной деятельности в детском саду» (Г.С.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Швайко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«Цветные ладошки» Программа по художественного воспитания, обучения и развития детей 2-7 лет  (И.А. Лыкова)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«Ритмическая мозаика». Программа по ритмической пластике для детей дошкольного возраста (А.И. Буренина).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«Коррекционное обучение и воспитание детей 5-7 летнего возраста с  общим недоразвитием речи» (авт.: Т.Б.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Филичива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, Г.В. Чиркина)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«Дорогою добра» Программа социально – коммуникативного развития и социального воспитания дошкольников (авт.: Л.В. Коломийченко)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«Азы финансовой культуры для дошкольников» программа по формированию финансовой грамотности у детей старших и подготовительных групп детских садов (авт.: Л.В. Стахович, Е.В.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Семенкова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, Л.Ю. </a:t>
            </a:r>
            <a:r>
              <a:rPr lang="ru-RU" sz="3700" dirty="0" err="1" smtClean="0">
                <a:latin typeface="Times New Roman" pitchFamily="18" charset="0"/>
                <a:cs typeface="Times New Roman" pitchFamily="18" charset="0"/>
              </a:rPr>
              <a:t>Рыжановская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«Логоритмика в речевых группах ДОУ для детей 5-7 лет» (методическое пособие) (авт.: А.Е. Воронова)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746064" cy="5555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Основная образовательная программа реализуется через пять образовательных областей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6189663" algn="l"/>
                <a:tab pos="6727825" algn="l"/>
                <a:tab pos="6997700" algn="l"/>
                <a:tab pos="7267575" algn="l"/>
              </a:tabLst>
            </a:pPr>
            <a:r>
              <a:rPr lang="ru-RU" sz="24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Родители для нас - участники-партнёры  при организации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образовательно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воспитательного процесса. </a:t>
            </a:r>
          </a:p>
          <a:p>
            <a:pPr algn="just">
              <a:buNone/>
              <a:tabLst>
                <a:tab pos="6189663" algn="l"/>
                <a:tab pos="6727825" algn="l"/>
                <a:tab pos="6997700" algn="l"/>
                <a:tab pos="726757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Независимым результатом взаимодействия педагогического коллектива с семьями воспитанников являются высокие положительные отзывы родителей по результатам ежегодного анкетирования.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661689"/>
          <a:ext cx="7848871" cy="5530691"/>
        </p:xfrm>
        <a:graphic>
          <a:graphicData uri="http://schemas.openxmlformats.org/drawingml/2006/table">
            <a:tbl>
              <a:tblPr/>
              <a:tblGrid>
                <a:gridCol w="422421"/>
                <a:gridCol w="1521795"/>
                <a:gridCol w="5904655"/>
              </a:tblGrid>
              <a:tr h="300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взаимодействия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Формы взаимодействия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семьи, запросов, уровня психолого-педагогической компетентности, семейных ценностей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-беседы (администрация, воспитатели, специалисты),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-наблюдение за процессом общения членов семьи с ребёнком,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-анкетирование,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-социологическое обследование по определению социального статуса и микроклимата семьи (по запросам)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Информирование родителей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рекламные буклеты,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памятки,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визитная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карточка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информационные стенды,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выставки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детских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личные беседы,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общение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телефону,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родительские собрания,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сайт ДОУ,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объявления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-консультации специалистов по разным вопросам (индивидуальное, семейное, очное, дистанционное консультирование),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адаптационный клуб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Просвещение и обучение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-семинары-практикумы, мастер-классы: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по запросам родителей;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*по выявленной проблеме (направленность: педагогическая, психологическая, медицинская),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-приглашение специалистов центра «Гармония», ЦРБ и др.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-сайт ДОУ и рекомендации других ресурсов сети Интернет,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творческие задания,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-тренинги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ДОУ и семьи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родительский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комитет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ДОУ,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дни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открытых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дверей,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совместных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праздников,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выставки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семейного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творчества,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семейные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фотоколлажи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субботники,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досуги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 активным вовлечением родителей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18465" y="142474"/>
            <a:ext cx="4120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взаимодействия ДОУ и семьи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</TotalTime>
  <Words>887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13</cp:revision>
  <dcterms:created xsi:type="dcterms:W3CDTF">2019-09-25T09:05:11Z</dcterms:created>
  <dcterms:modified xsi:type="dcterms:W3CDTF">2019-09-25T12:03:41Z</dcterms:modified>
</cp:coreProperties>
</file>