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1C70F0F-C16D-45C7-A3D0-51796A20DBB1}" type="datetimeFigureOut">
              <a:rPr lang="ru-RU" smtClean="0"/>
              <a:pPr/>
              <a:t>25.09.2019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309E8A-4874-4A97-9F6B-C22A28D48C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060848"/>
            <a:ext cx="7406640" cy="17526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для родителей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адаптированной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 дошкольного образования для детей с тяжёлыми нарушениями речи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9712" y="260648"/>
            <a:ext cx="62184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образовательной учреждение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детский сад №4 «Олимпийский»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0032" y="60212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88640"/>
            <a:ext cx="7962088" cy="64087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Цели Программы: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 обеспечение психологического базиса для развития высших психических функций и предпосылок к школьному обучению в соответствии с индивидуальными особенностями и функциональными отклонениями в речевом, физическом и/или психическом развитии воспитанников;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 формирование у детей с ТНР определенного запаса представлений об окружающем, знаний, умений и навыков.</a:t>
            </a:r>
          </a:p>
          <a:p>
            <a:pPr>
              <a:buNone/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Специфические задачи: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 совершенствование системы квалифицированной коррекции отклонений в физическом и психическом развитии воспитанников;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• коррекционно-педагогическая помощь в интеграции детей с ТНР в единое образовательное пространство. </a:t>
            </a:r>
          </a:p>
          <a:p>
            <a:pPr algn="just">
              <a:buNone/>
            </a:pPr>
            <a:endParaRPr lang="ru-RU" sz="5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32656"/>
            <a:ext cx="7384864" cy="5915744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Основные задачи логопедического сопровождения детей с речевыми нарушениями: </a:t>
            </a:r>
          </a:p>
          <a:p>
            <a:pPr algn="ctr"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Разработка и реализация плана логопедической коррекционно - развивающей работы с детьми, имеющими речевые нарушения по следующим направлениям: </a:t>
            </a: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Формирование и практическое усвоение лексико-грамматических средств языка; </a:t>
            </a: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Формирование правильного произношения (воспитание артикуляционных навыков, звукопроизношения, слоговой структуры слова и фонематического восприятия); </a:t>
            </a: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Развитие навыков связной речи; </a:t>
            </a: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Подготовка к обучению грамоте, овладение элементами грамоты. </a:t>
            </a: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Оценка результатов помощи детям с нарушениями речи и определение степени их речевой готовности к школьному обучению. </a:t>
            </a: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Создание условий, способствующих освоению детьми Программы дошкольного образования и их интеграции в образовательном учреждении. </a:t>
            </a: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Осуществление индивидуально ориентированной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медико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-педагогической помощи детям с ограниченными возможностями здоровья с учётом индивидуальных возможностей особенностей детей (в соответствии рекомендациями ПМПК). </a:t>
            </a:r>
          </a:p>
          <a:p>
            <a:pPr algn="just">
              <a:buFont typeface="Arial" pitchFamily="34" charset="0"/>
              <a:buChar char="•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Оказание консультативной и методической помощи родителям (законным представителям) детей с тяжёлыми нарушениями речи по медицинским, социальным, правовым и другим вопросам.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Возрастные категории детей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Дети дошкольного возраста 5-6, 6-7 лет с тяжёлыми нарушениями речи.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Содержание образовательного процесса по адаптированной  образовательной программе в ДОУ  выстроено с учётом основной образовательной программы  МДОУ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/с №4,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использованием парциальных программ и технологий: </a:t>
            </a: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«Коррекция нарушений речи» (авт.: Т.Б.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Филичива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Г.В. Чиркина)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«Образовательная программа дошкольного образования для детей с тяжёлыми нарушениями речи (общим недоразвитием речи) с 3 до 7 лет» (авт. Н.В.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Нищева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692696"/>
            <a:ext cx="7746064" cy="5555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для детей с ТНР  реализуется через пять образовательных областей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Социально – коммуникативное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Речевое развитие</a:t>
            </a:r>
          </a:p>
          <a:p>
            <a:pPr marL="539496" indent="-457200" algn="just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Художественно – эстетическое развитие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Характеристика взаимодействия педагогического коллектива с семьями детей</a:t>
            </a:r>
          </a:p>
          <a:p>
            <a:pPr algn="ctr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tabLst>
                <a:tab pos="6189663" algn="l"/>
                <a:tab pos="6727825" algn="l"/>
                <a:tab pos="6997700" algn="l"/>
                <a:tab pos="7267575" algn="l"/>
              </a:tabLst>
            </a:pPr>
            <a:r>
              <a:rPr lang="ru-RU" sz="2400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Родители для нас - участники-партнёры  при организации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образовательно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воспитательного процесса. </a:t>
            </a:r>
          </a:p>
          <a:p>
            <a:pPr algn="just">
              <a:buNone/>
              <a:tabLst>
                <a:tab pos="6189663" algn="l"/>
                <a:tab pos="6727825" algn="l"/>
                <a:tab pos="6997700" algn="l"/>
                <a:tab pos="7267575" algn="l"/>
              </a:tabLs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Независимым результатом взаимодействия педагогического коллектива с семьями воспитанников являются высокие положительные отзывы родителей по результатам ежегодного анкетирования.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661689"/>
          <a:ext cx="7848871" cy="5530691"/>
        </p:xfrm>
        <a:graphic>
          <a:graphicData uri="http://schemas.openxmlformats.org/drawingml/2006/table">
            <a:tbl>
              <a:tblPr/>
              <a:tblGrid>
                <a:gridCol w="422421"/>
                <a:gridCol w="1521795"/>
                <a:gridCol w="5904655"/>
              </a:tblGrid>
              <a:tr h="300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взаимодействия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Формы взаимодействия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4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Изучение семьи, запросов, уровня психолого-педагогической компетентности, семейных ценностей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-беседы (администрация, воспитатели, специалисты),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-наблюдение за процессом общения членов семьи с ребёнком,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-анкетирование,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-социологическое обследование по определению социального статуса и микроклимата семьи (по запросам)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Информирование родителей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рекламные буклеты,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памятки,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визитная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карточка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информационные стенды,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выставки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детских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работ,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личные беседы,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общение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телефону,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родительские собрания,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сайт ДОУ,</a:t>
                      </a:r>
                      <a:r>
                        <a:rPr lang="ru-RU" sz="1200" baseline="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объявления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Консультирование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-консультации специалистов по разным вопросам (индивидуальное, семейное, очное, дистанционное консультирование),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адаптационный клуб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7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Просвещение и обучение родителей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-семинары-практикумы, мастер-классы: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 по запросам родителей;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*по выявленной проблеме (направленность: педагогическая, психологическая, медицинская),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-приглашение специалистов центра «Гармония», ЦРБ и др.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-сайт ДОУ и рекомендации других ресурсов сети Интернет,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 творческие задания,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-тренинги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8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Совместная деятельность ДОУ и семьи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родительский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комитет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ДОУ,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дни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открытых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дверей,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организация 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совместных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праздников,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выставки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семейного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творчества,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семейные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фотоколлажи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субботники,</a:t>
                      </a:r>
                      <a:r>
                        <a:rPr lang="ru-RU" sz="12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досуги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 активным вовлечением родителей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812" marR="3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18465" y="142474"/>
            <a:ext cx="4120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взаимодействия ДОУ и семьи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114</TotalTime>
  <Words>612</Words>
  <Application>Microsoft Office PowerPoint</Application>
  <PresentationFormat>Экран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14</cp:revision>
  <dcterms:created xsi:type="dcterms:W3CDTF">2019-09-25T09:05:11Z</dcterms:created>
  <dcterms:modified xsi:type="dcterms:W3CDTF">2019-09-25T11:59:00Z</dcterms:modified>
</cp:coreProperties>
</file>