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68" r:id="rId3"/>
    <p:sldId id="262" r:id="rId4"/>
    <p:sldId id="264" r:id="rId5"/>
    <p:sldId id="273" r:id="rId6"/>
    <p:sldId id="271" r:id="rId7"/>
    <p:sldId id="257" r:id="rId8"/>
    <p:sldId id="269" r:id="rId9"/>
    <p:sldId id="261" r:id="rId10"/>
    <p:sldId id="277" r:id="rId11"/>
    <p:sldId id="289" r:id="rId12"/>
    <p:sldId id="290" r:id="rId13"/>
    <p:sldId id="263" r:id="rId14"/>
    <p:sldId id="282" r:id="rId15"/>
    <p:sldId id="267" r:id="rId16"/>
    <p:sldId id="286" r:id="rId17"/>
    <p:sldId id="291" r:id="rId18"/>
    <p:sldId id="292" r:id="rId19"/>
    <p:sldId id="283" r:id="rId20"/>
    <p:sldId id="284" r:id="rId21"/>
    <p:sldId id="280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08" y="-7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BFAE-1E26-448F-8ACB-9A869CD8B566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C6E3E-7742-4903-8F3E-B4140F070B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76230"/>
      </p:ext>
    </p:extLst>
  </p:cSld>
  <p:clrMapOvr>
    <a:masterClrMapping/>
  </p:clrMapOvr>
  <p:transition spd="slow" advClick="0" advTm="8000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BFAE-1E26-448F-8ACB-9A869CD8B566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C6E3E-7742-4903-8F3E-B4140F070B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540965"/>
      </p:ext>
    </p:extLst>
  </p:cSld>
  <p:clrMapOvr>
    <a:masterClrMapping/>
  </p:clrMapOvr>
  <p:transition spd="slow" advClick="0" advTm="800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BFAE-1E26-448F-8ACB-9A869CD8B566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C6E3E-7742-4903-8F3E-B4140F070B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253558"/>
      </p:ext>
    </p:extLst>
  </p:cSld>
  <p:clrMapOvr>
    <a:masterClrMapping/>
  </p:clrMapOvr>
  <p:transition spd="slow" advClick="0" advTm="8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BFAE-1E26-448F-8ACB-9A869CD8B566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C6E3E-7742-4903-8F3E-B4140F070B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637094"/>
      </p:ext>
    </p:extLst>
  </p:cSld>
  <p:clrMapOvr>
    <a:masterClrMapping/>
  </p:clrMapOvr>
  <p:transition spd="slow" advClick="0" advTm="800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BFAE-1E26-448F-8ACB-9A869CD8B566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C6E3E-7742-4903-8F3E-B4140F070B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186396"/>
      </p:ext>
    </p:extLst>
  </p:cSld>
  <p:clrMapOvr>
    <a:masterClrMapping/>
  </p:clrMapOvr>
  <p:transition spd="slow" advClick="0" advTm="8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BFAE-1E26-448F-8ACB-9A869CD8B566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C6E3E-7742-4903-8F3E-B4140F070B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608342"/>
      </p:ext>
    </p:extLst>
  </p:cSld>
  <p:clrMapOvr>
    <a:masterClrMapping/>
  </p:clrMapOvr>
  <p:transition spd="slow" advClick="0" advTm="800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BFAE-1E26-448F-8ACB-9A869CD8B566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C6E3E-7742-4903-8F3E-B4140F070B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528075"/>
      </p:ext>
    </p:extLst>
  </p:cSld>
  <p:clrMapOvr>
    <a:masterClrMapping/>
  </p:clrMapOvr>
  <p:transition spd="slow" advClick="0" advTm="8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BFAE-1E26-448F-8ACB-9A869CD8B566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C6E3E-7742-4903-8F3E-B4140F070B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376106"/>
      </p:ext>
    </p:extLst>
  </p:cSld>
  <p:clrMapOvr>
    <a:masterClrMapping/>
  </p:clrMapOvr>
  <p:transition spd="slow" advClick="0" advTm="800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BFAE-1E26-448F-8ACB-9A869CD8B566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C6E3E-7742-4903-8F3E-B4140F070B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017436"/>
      </p:ext>
    </p:extLst>
  </p:cSld>
  <p:clrMapOvr>
    <a:masterClrMapping/>
  </p:clrMapOvr>
  <p:transition spd="slow" advClick="0" advTm="800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BFAE-1E26-448F-8ACB-9A869CD8B566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C6E3E-7742-4903-8F3E-B4140F070B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987522"/>
      </p:ext>
    </p:extLst>
  </p:cSld>
  <p:clrMapOvr>
    <a:masterClrMapping/>
  </p:clrMapOvr>
  <p:transition spd="slow" advClick="0" advTm="800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BFAE-1E26-448F-8ACB-9A869CD8B566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C6E3E-7742-4903-8F3E-B4140F070B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411670"/>
      </p:ext>
    </p:extLst>
  </p:cSld>
  <p:clrMapOvr>
    <a:masterClrMapping/>
  </p:clrMapOvr>
  <p:transition spd="slow" advClick="0" advTm="800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9BFAE-1E26-448F-8ACB-9A869CD8B566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C6E3E-7742-4903-8F3E-B4140F070B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3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8000"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1.mp3"/><Relationship Id="rId7" Type="http://schemas.openxmlformats.org/officeDocument/2006/relationships/image" Target="../media/image6.jpeg"/><Relationship Id="rId2" Type="http://schemas.microsoft.com/office/2007/relationships/media" Target="../media/media1.mp3"/><Relationship Id="rId1" Type="http://schemas.openxmlformats.org/officeDocument/2006/relationships/audio" Target="file:///F:\17c3d51521abebad9359c7419a57db0f.mp3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35896" y="476672"/>
            <a:ext cx="5256584" cy="50167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ru-RU" sz="8000" b="1" dirty="0" smtClean="0">
                <a:ln w="11430">
                  <a:solidFill>
                    <a:srgbClr val="92D050"/>
                  </a:solidFill>
                </a:ln>
                <a:solidFill>
                  <a:srgbClr val="FF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Нашим дорогим мамочкам посвящается</a:t>
            </a:r>
            <a:endParaRPr lang="ru-RU" sz="8000" b="1" dirty="0">
              <a:ln w="11430">
                <a:solidFill>
                  <a:srgbClr val="92D050"/>
                </a:solidFill>
              </a:ln>
              <a:solidFill>
                <a:srgbClr val="FF0066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1219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" y="0"/>
            <a:ext cx="913351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5" r="17273"/>
          <a:stretch/>
        </p:blipFill>
        <p:spPr>
          <a:xfrm>
            <a:off x="179512" y="2225441"/>
            <a:ext cx="4156941" cy="4313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03218"/>
            <a:ext cx="4044446" cy="4044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7359323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" y="0"/>
            <a:ext cx="913351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0896"/>
            <a:ext cx="4681728" cy="3118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448872"/>
            <a:ext cx="4634880" cy="3174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8534125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" y="0"/>
            <a:ext cx="913351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41" y="188640"/>
            <a:ext cx="4427108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438" y="3406631"/>
            <a:ext cx="4879023" cy="3255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186355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081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0"/>
          <a:stretch/>
        </p:blipFill>
        <p:spPr>
          <a:xfrm>
            <a:off x="380550" y="1088740"/>
            <a:ext cx="3858633" cy="46805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568288"/>
            <a:ext cx="3672408" cy="58850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29212468"/>
      </p:ext>
    </p:extLst>
  </p:cSld>
  <p:clrMapOvr>
    <a:masterClrMapping/>
  </p:clrMapOvr>
  <p:transition spd="slow" advClick="0" advTm="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292" y="478509"/>
            <a:ext cx="4366727" cy="59009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19423"/>
            <a:ext cx="3736307" cy="45991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59973772"/>
      </p:ext>
    </p:extLst>
  </p:cSld>
  <p:clrMapOvr>
    <a:masterClrMapping/>
  </p:clrMapOvr>
  <p:transition spd="slow" advClick="0" advTm="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520" y="3098791"/>
            <a:ext cx="4320480" cy="3516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2" t="-48" r="4255" b="48"/>
          <a:stretch/>
        </p:blipFill>
        <p:spPr>
          <a:xfrm>
            <a:off x="179512" y="188640"/>
            <a:ext cx="4176464" cy="3771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0013626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94"/>
            <a:ext cx="9144000" cy="68488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5" r="11010"/>
          <a:stretch/>
        </p:blipFill>
        <p:spPr>
          <a:xfrm>
            <a:off x="323528" y="188640"/>
            <a:ext cx="3502209" cy="4754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114" y="3269372"/>
            <a:ext cx="5023398" cy="3347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3318380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94"/>
            <a:ext cx="9144000" cy="68488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6"/>
          <a:stretch/>
        </p:blipFill>
        <p:spPr>
          <a:xfrm>
            <a:off x="4355977" y="2489584"/>
            <a:ext cx="4487674" cy="4144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1"/>
          <a:stretch/>
        </p:blipFill>
        <p:spPr>
          <a:xfrm>
            <a:off x="215280" y="267102"/>
            <a:ext cx="5402659" cy="3489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3691006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94"/>
            <a:ext cx="9144000" cy="68488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0" t="-89" r="3044" b="89"/>
          <a:stretch/>
        </p:blipFill>
        <p:spPr>
          <a:xfrm>
            <a:off x="4860032" y="3284984"/>
            <a:ext cx="4023388" cy="3409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r="-1665"/>
          <a:stretch/>
        </p:blipFill>
        <p:spPr>
          <a:xfrm>
            <a:off x="323528" y="260646"/>
            <a:ext cx="5112568" cy="3434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7668187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0688"/>
            <a:ext cx="3744416" cy="55335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6631"/>
            <a:ext cx="5076056" cy="6727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5580855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8" y="-12817"/>
            <a:ext cx="9157855" cy="688680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264" y="68263"/>
            <a:ext cx="4773613" cy="672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9512" y="1412776"/>
            <a:ext cx="22322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solidFill>
                  <a:schemeClr val="bg1"/>
                </a:solidFill>
              </a:rPr>
              <a:t>Есть в природе знак святой и </a:t>
            </a:r>
            <a:r>
              <a:rPr lang="ru-RU" i="1" dirty="0" smtClean="0">
                <a:solidFill>
                  <a:schemeClr val="bg1"/>
                </a:solidFill>
              </a:rPr>
              <a:t>вещий,</a:t>
            </a:r>
          </a:p>
          <a:p>
            <a:pPr algn="ctr"/>
            <a:r>
              <a:rPr lang="ru-RU" i="1" dirty="0" smtClean="0">
                <a:solidFill>
                  <a:schemeClr val="bg1"/>
                </a:solidFill>
              </a:rPr>
              <a:t>Ярко  </a:t>
            </a:r>
            <a:r>
              <a:rPr lang="ru-RU" i="1" dirty="0">
                <a:solidFill>
                  <a:schemeClr val="bg1"/>
                </a:solidFill>
              </a:rPr>
              <a:t>обозначенный в </a:t>
            </a:r>
            <a:r>
              <a:rPr lang="ru-RU" i="1" dirty="0" smtClean="0">
                <a:solidFill>
                  <a:schemeClr val="bg1"/>
                </a:solidFill>
              </a:rPr>
              <a:t>веках:</a:t>
            </a:r>
            <a:endParaRPr lang="ru-RU" i="1" dirty="0">
              <a:solidFill>
                <a:schemeClr val="bg1"/>
              </a:solidFill>
            </a:endParaRPr>
          </a:p>
          <a:p>
            <a:pPr algn="ctr"/>
            <a:r>
              <a:rPr lang="ru-RU" i="1" dirty="0" smtClean="0">
                <a:solidFill>
                  <a:schemeClr val="bg1"/>
                </a:solidFill>
              </a:rPr>
              <a:t>Самая </a:t>
            </a:r>
            <a:r>
              <a:rPr lang="ru-RU" i="1" dirty="0">
                <a:solidFill>
                  <a:schemeClr val="bg1"/>
                </a:solidFill>
              </a:rPr>
              <a:t>прекрасная из </a:t>
            </a:r>
            <a:r>
              <a:rPr lang="ru-RU" i="1" dirty="0" smtClean="0">
                <a:solidFill>
                  <a:schemeClr val="bg1"/>
                </a:solidFill>
              </a:rPr>
              <a:t>женщин – </a:t>
            </a:r>
            <a:endParaRPr lang="ru-RU" i="1" dirty="0">
              <a:solidFill>
                <a:schemeClr val="bg1"/>
              </a:solidFill>
            </a:endParaRPr>
          </a:p>
          <a:p>
            <a:pPr algn="ctr"/>
            <a:r>
              <a:rPr lang="ru-RU" i="1" dirty="0" smtClean="0">
                <a:solidFill>
                  <a:schemeClr val="bg1"/>
                </a:solidFill>
              </a:rPr>
              <a:t>Женщина  </a:t>
            </a:r>
            <a:r>
              <a:rPr lang="ru-RU" i="1" dirty="0">
                <a:solidFill>
                  <a:schemeClr val="bg1"/>
                </a:solidFill>
              </a:rPr>
              <a:t>с ребёнком на руках.</a:t>
            </a:r>
          </a:p>
          <a:p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732240" y="692696"/>
            <a:ext cx="21602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solidFill>
                  <a:schemeClr val="bg1"/>
                </a:solidFill>
              </a:rPr>
              <a:t>Пусть ей вечно солнце </a:t>
            </a:r>
            <a:r>
              <a:rPr lang="ru-RU" i="1" dirty="0" smtClean="0">
                <a:solidFill>
                  <a:schemeClr val="bg1"/>
                </a:solidFill>
              </a:rPr>
              <a:t>рукоплещет! </a:t>
            </a:r>
          </a:p>
          <a:p>
            <a:pPr algn="ctr"/>
            <a:r>
              <a:rPr lang="ru-RU" i="1" dirty="0" smtClean="0">
                <a:solidFill>
                  <a:schemeClr val="bg1"/>
                </a:solidFill>
              </a:rPr>
              <a:t>Так </a:t>
            </a:r>
            <a:r>
              <a:rPr lang="ru-RU" i="1" dirty="0">
                <a:solidFill>
                  <a:schemeClr val="bg1"/>
                </a:solidFill>
              </a:rPr>
              <a:t>она и будет жить в </a:t>
            </a:r>
            <a:r>
              <a:rPr lang="ru-RU" i="1" dirty="0" smtClean="0">
                <a:solidFill>
                  <a:schemeClr val="bg1"/>
                </a:solidFill>
              </a:rPr>
              <a:t>веках.</a:t>
            </a:r>
          </a:p>
          <a:p>
            <a:pPr algn="ctr"/>
            <a:r>
              <a:rPr lang="ru-RU" i="1" dirty="0" smtClean="0">
                <a:solidFill>
                  <a:schemeClr val="bg1"/>
                </a:solidFill>
              </a:rPr>
              <a:t>Самая </a:t>
            </a:r>
            <a:r>
              <a:rPr lang="ru-RU" i="1" dirty="0">
                <a:solidFill>
                  <a:schemeClr val="bg1"/>
                </a:solidFill>
              </a:rPr>
              <a:t>прекрасная из </a:t>
            </a:r>
            <a:r>
              <a:rPr lang="ru-RU" i="1" dirty="0" smtClean="0">
                <a:solidFill>
                  <a:schemeClr val="bg1"/>
                </a:solidFill>
              </a:rPr>
              <a:t>женщин – </a:t>
            </a:r>
          </a:p>
          <a:p>
            <a:pPr algn="ctr"/>
            <a:r>
              <a:rPr lang="ru-RU" i="1" dirty="0" smtClean="0">
                <a:solidFill>
                  <a:schemeClr val="bg1"/>
                </a:solidFill>
              </a:rPr>
              <a:t>Женщина </a:t>
            </a:r>
            <a:r>
              <a:rPr lang="ru-RU" i="1" dirty="0">
                <a:solidFill>
                  <a:schemeClr val="bg1"/>
                </a:solidFill>
              </a:rPr>
              <a:t>с ребёнком на </a:t>
            </a:r>
            <a:r>
              <a:rPr lang="ru-RU" i="1" dirty="0" smtClean="0">
                <a:solidFill>
                  <a:schemeClr val="bg1"/>
                </a:solidFill>
              </a:rPr>
              <a:t>руках.</a:t>
            </a:r>
            <a:endParaRPr lang="ru-RU" i="1" dirty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9346358"/>
      </p:ext>
    </p:extLst>
  </p:cSld>
  <p:clrMapOvr>
    <a:masterClrMapping/>
  </p:clrMapOvr>
  <p:transition spd="slow" advClick="0" advTm="25000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76672"/>
            <a:ext cx="4106139" cy="59210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80973619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" y="0"/>
            <a:ext cx="913351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" y="1218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4470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7c3d51521abebad9359c7419a57db0f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839200" y="6309320"/>
            <a:ext cx="304800" cy="304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063951" cy="50405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00808"/>
            <a:ext cx="3718040" cy="49668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17c3d51521abebad9359c7419a57db0f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273272" y="6060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371666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numSld="999"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7" y="322141"/>
            <a:ext cx="3834779" cy="48691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90000"/>
            <a:ext cx="3960440" cy="51802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50723027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1" r="15152"/>
          <a:stretch/>
        </p:blipFill>
        <p:spPr>
          <a:xfrm>
            <a:off x="460369" y="2633277"/>
            <a:ext cx="4293345" cy="3900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9" r="11515"/>
          <a:stretch/>
        </p:blipFill>
        <p:spPr>
          <a:xfrm>
            <a:off x="4888621" y="260648"/>
            <a:ext cx="4048900" cy="4104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9070808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7315"/>
            <a:ext cx="4245235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2" r="11531"/>
          <a:stretch/>
        </p:blipFill>
        <p:spPr>
          <a:xfrm>
            <a:off x="4572000" y="2580726"/>
            <a:ext cx="4349784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2313169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" r="5398"/>
          <a:stretch/>
        </p:blipFill>
        <p:spPr>
          <a:xfrm>
            <a:off x="323527" y="3141312"/>
            <a:ext cx="4827615" cy="3502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23225"/>
            <a:ext cx="4718298" cy="3145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2958796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91"/>
          <a:stretch/>
        </p:blipFill>
        <p:spPr>
          <a:xfrm>
            <a:off x="4788024" y="188640"/>
            <a:ext cx="4017818" cy="4019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" r="3920"/>
          <a:stretch/>
        </p:blipFill>
        <p:spPr>
          <a:xfrm>
            <a:off x="372140" y="2996952"/>
            <a:ext cx="4965404" cy="3503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1809974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8" y="0"/>
            <a:ext cx="9159877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3" r="14621"/>
          <a:stretch/>
        </p:blipFill>
        <p:spPr>
          <a:xfrm>
            <a:off x="251520" y="391952"/>
            <a:ext cx="3971142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429000"/>
            <a:ext cx="4798163" cy="3191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3320698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54</Words>
  <Application>Microsoft Office PowerPoint</Application>
  <PresentationFormat>Экран (4:3)</PresentationFormat>
  <Paragraphs>10</Paragraphs>
  <Slides>21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Татьяна</cp:lastModifiedBy>
  <cp:revision>18</cp:revision>
  <dcterms:modified xsi:type="dcterms:W3CDTF">2017-10-16T17:09:29Z</dcterms:modified>
</cp:coreProperties>
</file>